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58" r:id="rId7"/>
    <p:sldId id="259" r:id="rId8"/>
    <p:sldId id="257" r:id="rId9"/>
    <p:sldId id="262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%2F%2Fwww.google.com%2F" TargetMode="External"/><Relationship Id="rId4" Type="http://schemas.openxmlformats.org/officeDocument/2006/relationships/hyperlink" Target="https://m.blog.naver.com/subome/22156160421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CC67C-4306-4508-A63E-B18A8163D8A4}"/>
              </a:ext>
            </a:extLst>
          </p:cNvPr>
          <p:cNvSpPr/>
          <p:nvPr/>
        </p:nvSpPr>
        <p:spPr>
          <a:xfrm>
            <a:off x="226501" y="5726454"/>
            <a:ext cx="1241571" cy="91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38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80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1914991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위치에 따라서 객체들의 달라지는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 길이</a:t>
            </a:r>
            <a:r>
              <a:rPr lang="en-US" altLang="ko-KR" sz="2000" dirty="0"/>
              <a:t>, </a:t>
            </a:r>
            <a:r>
              <a:rPr lang="ko-KR" altLang="en-US" sz="2000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2956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198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60000" y="51043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54576" y="4986573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통한 서버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698080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088CF-1331-41CA-A060-695F6BA78275}"/>
              </a:ext>
            </a:extLst>
          </p:cNvPr>
          <p:cNvSpPr txBox="1"/>
          <p:nvPr/>
        </p:nvSpPr>
        <p:spPr>
          <a:xfrm>
            <a:off x="1663705" y="5481500"/>
            <a:ext cx="48269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성능 최적화를 통한 최대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수 증가</a:t>
            </a:r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7275"/>
              </p:ext>
            </p:extLst>
          </p:nvPr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600195" y="2092068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8" y="27879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597582" y="350972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5" y="497521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47293" y="150910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47292" y="22092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4" y="29088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1" y="363061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201" y="509610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610288" y="426235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47294" y="43832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67884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최대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증가</a:t>
            </a: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29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2807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16066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547</Words>
  <Application>Microsoft Office PowerPoint</Application>
  <PresentationFormat>와이드스크린</PresentationFormat>
  <Paragraphs>184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김효림</cp:lastModifiedBy>
  <cp:revision>42</cp:revision>
  <dcterms:created xsi:type="dcterms:W3CDTF">2020-12-04T05:45:57Z</dcterms:created>
  <dcterms:modified xsi:type="dcterms:W3CDTF">2020-12-14T07:13:38Z</dcterms:modified>
</cp:coreProperties>
</file>